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g"/><Relationship Id="rId3" Type="http://schemas.openxmlformats.org/officeDocument/2006/relationships/image" Target="../media/image20.jpg"/><Relationship Id="rId4" Type="http://schemas.openxmlformats.org/officeDocument/2006/relationships/image" Target="../media/image21.jpg"/><Relationship Id="rId5" Type="http://schemas.openxmlformats.org/officeDocument/2006/relationships/image" Target="../media/image22.jpg"/><Relationship Id="rId6" Type="http://schemas.openxmlformats.org/officeDocument/2006/relationships/image" Target="../media/image23.jpg"/><Relationship Id="rId7" Type="http://schemas.openxmlformats.org/officeDocument/2006/relationships/image" Target="../media/image24.jp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jp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jp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jpg"/><Relationship Id="rId3" Type="http://schemas.openxmlformats.org/officeDocument/2006/relationships/image" Target="../media/image28.jpg"/><Relationship Id="rId4" Type="http://schemas.openxmlformats.org/officeDocument/2006/relationships/image" Target="../media/image29.jpg"/><Relationship Id="rId5" Type="http://schemas.openxmlformats.org/officeDocument/2006/relationships/image" Target="../media/image30.jpg"/><Relationship Id="rId6" Type="http://schemas.openxmlformats.org/officeDocument/2006/relationships/image" Target="../media/image31.jpg"/><Relationship Id="rId7" Type="http://schemas.openxmlformats.org/officeDocument/2006/relationships/image" Target="../media/image32.jp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jp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jp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jpg"/><Relationship Id="rId3" Type="http://schemas.openxmlformats.org/officeDocument/2006/relationships/image" Target="../media/image36.jpg"/><Relationship Id="rId4" Type="http://schemas.openxmlformats.org/officeDocument/2006/relationships/image" Target="../media/image11.jpg"/><Relationship Id="rId5" Type="http://schemas.openxmlformats.org/officeDocument/2006/relationships/image" Target="../media/image37.jpg"/><Relationship Id="rId6" Type="http://schemas.openxmlformats.org/officeDocument/2006/relationships/image" Target="../media/image38.jpg"/><Relationship Id="rId7" Type="http://schemas.openxmlformats.org/officeDocument/2006/relationships/image" Target="../media/image39.jp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Relationship Id="rId3" Type="http://schemas.openxmlformats.org/officeDocument/2006/relationships/image" Target="../media/image4.jpg"/><Relationship Id="rId4" Type="http://schemas.openxmlformats.org/officeDocument/2006/relationships/image" Target="../media/image5.jpg"/><Relationship Id="rId5" Type="http://schemas.openxmlformats.org/officeDocument/2006/relationships/image" Target="../media/image6.jpg"/><Relationship Id="rId6" Type="http://schemas.openxmlformats.org/officeDocument/2006/relationships/image" Target="../media/image7.jpg"/><Relationship Id="rId7" Type="http://schemas.openxmlformats.org/officeDocument/2006/relationships/image" Target="../media/image8.jp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Relationship Id="rId3" Type="http://schemas.openxmlformats.org/officeDocument/2006/relationships/image" Target="../media/image12.jpg"/><Relationship Id="rId4" Type="http://schemas.openxmlformats.org/officeDocument/2006/relationships/image" Target="../media/image13.jpg"/><Relationship Id="rId5" Type="http://schemas.openxmlformats.org/officeDocument/2006/relationships/image" Target="../media/image14.jpg"/><Relationship Id="rId6" Type="http://schemas.openxmlformats.org/officeDocument/2006/relationships/image" Target="../media/image15.jpg"/><Relationship Id="rId7" Type="http://schemas.openxmlformats.org/officeDocument/2006/relationships/image" Target="../media/image16.jp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Analyse mensuelle par Pays</a:t>
            </a:r>
          </a:p>
          <a:p>
            <a:r>
              <a:t>                Belgique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En quelques mots...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457200" y="2286000"/>
          <a:ext cx="5486400" cy="320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1600"/>
                <a:gridCol w="1371600"/>
                <a:gridCol w="1371600"/>
                <a:gridCol w="1371600"/>
              </a:tblGrid>
              <a:tr h="533400">
                <a:tc>
                  <a:txBody>
                    <a:bodyPr/>
                    <a:lstStyle/>
                    <a:p>
                      <a:pPr algn="ct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Top Volume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Top Progression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Top Potentiel</a:t>
                      </a:r>
                    </a:p>
                  </a:txBody>
                  <a:tcPr/>
                </a:tc>
              </a:tr>
              <a:tr h="533400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Campagne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Alsace (FR),Provence (FR),Normandie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Bourgogne (FR),Drome (FR),Chantilly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Baie de Somme (FR),Bourgogne (FR),Chantilly (FR)</a:t>
                      </a:r>
                    </a:p>
                  </a:txBody>
                  <a:tcPr/>
                </a:tc>
              </a:tr>
              <a:tr h="533400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Littoral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Nice (FR),Le Cap d Agde (FR),Ars en Ré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Le Barcarès (FR),Deauville (FR),Cap Ferret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La Baule Escoublac (FR),Porto Vecchio (FR),Cap Ferret (FR)</a:t>
                      </a:r>
                    </a:p>
                  </a:txBody>
                  <a:tcPr/>
                </a:tc>
              </a:tr>
              <a:tr h="533400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Montagne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Alpe d Huez (FR),Chamonix (FR),Val Thorens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Châtel (FR),La Plagne (FR),Courchevel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Alpe d Huez (FR),Les Gets (FR),Valloire (FR)</a:t>
                      </a:r>
                    </a:p>
                  </a:txBody>
                  <a:tcPr/>
                </a:tc>
              </a:tr>
              <a:tr h="533400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OutreMer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Réunion (RE),Guadeloupe (GP),Tahiti (PF)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Martinique (LC),Guyane (GF),Réunion (RE)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Guyane (GF),Martinique (LC),Réunion (RE)</a:t>
                      </a:r>
                    </a:p>
                  </a:txBody>
                  <a:tcPr/>
                </a:tc>
              </a:tr>
              <a:tr h="533400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Urbain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Paris (FR),Lille (FR),Nice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Strasbourg (FR),Lille (FR),Paris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Paris (FR),Lille (FR),Strasbourg (FR)</a:t>
                      </a: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Montagne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Evolution mensuelle Belgique Alpe d Huez (FR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0" y="1188720"/>
            <a:ext cx="2743200" cy="1860628"/>
          </a:xfrm>
          <a:prstGeom prst="rect">
            <a:avLst/>
          </a:prstGeom>
        </p:spPr>
      </p:pic>
      <p:pic>
        <p:nvPicPr>
          <p:cNvPr id="6" name="Picture 5" descr="Evolution mensuelle Belgique Chamonix (FR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0" y="1188720"/>
            <a:ext cx="2743200" cy="1861503"/>
          </a:xfrm>
          <a:prstGeom prst="rect">
            <a:avLst/>
          </a:prstGeom>
        </p:spPr>
      </p:pic>
      <p:pic>
        <p:nvPicPr>
          <p:cNvPr id="7" name="Picture 6" descr="Evolution mensuelle Belgique Val Thorens (FR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" y="3017520"/>
            <a:ext cx="2743200" cy="1860628"/>
          </a:xfrm>
          <a:prstGeom prst="rect">
            <a:avLst/>
          </a:prstGeom>
        </p:spPr>
      </p:pic>
      <p:pic>
        <p:nvPicPr>
          <p:cNvPr id="8" name="Picture 7" descr="Evolution mensuelle Belgique Val d Isère (FR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440" y="3017520"/>
            <a:ext cx="2743200" cy="1880977"/>
          </a:xfrm>
          <a:prstGeom prst="rect">
            <a:avLst/>
          </a:prstGeom>
        </p:spPr>
      </p:pic>
      <p:pic>
        <p:nvPicPr>
          <p:cNvPr id="9" name="Picture 8" descr="Evolution mensuelle Belgique La Clusaz (FR)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5920" y="4846320"/>
            <a:ext cx="2743200" cy="1880977"/>
          </a:xfrm>
          <a:prstGeom prst="rect">
            <a:avLst/>
          </a:prstGeom>
        </p:spPr>
      </p:pic>
      <p:pic>
        <p:nvPicPr>
          <p:cNvPr id="10" name="Picture 9" descr="Evolution mensuelle Belgique Serre Chevalier (FR)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3440" y="4846320"/>
            <a:ext cx="2743200" cy="1880977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OutreMer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Moyenne mensuelle OutreMer Belgiqu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512206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OutreMer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Variation mensuelle OutreMer Belgiqu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496693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OutreMer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Evolution mensuelle Belgique Réunion (RE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0" y="1188720"/>
            <a:ext cx="2743200" cy="1861503"/>
          </a:xfrm>
          <a:prstGeom prst="rect">
            <a:avLst/>
          </a:prstGeom>
        </p:spPr>
      </p:pic>
      <p:pic>
        <p:nvPicPr>
          <p:cNvPr id="6" name="Picture 5" descr="Evolution mensuelle Belgique Guadeloupe (GP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0" y="1188720"/>
            <a:ext cx="2743200" cy="1861503"/>
          </a:xfrm>
          <a:prstGeom prst="rect">
            <a:avLst/>
          </a:prstGeom>
        </p:spPr>
      </p:pic>
      <p:pic>
        <p:nvPicPr>
          <p:cNvPr id="7" name="Picture 6" descr="Evolution mensuelle Belgique Tahiti (PF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" y="3017520"/>
            <a:ext cx="2743200" cy="1861503"/>
          </a:xfrm>
          <a:prstGeom prst="rect">
            <a:avLst/>
          </a:prstGeom>
        </p:spPr>
      </p:pic>
      <p:pic>
        <p:nvPicPr>
          <p:cNvPr id="8" name="Picture 7" descr="Evolution mensuelle Belgique Martinique (LC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440" y="3017520"/>
            <a:ext cx="2743200" cy="1860628"/>
          </a:xfrm>
          <a:prstGeom prst="rect">
            <a:avLst/>
          </a:prstGeom>
        </p:spPr>
      </p:pic>
      <p:pic>
        <p:nvPicPr>
          <p:cNvPr id="9" name="Picture 8" descr="Evolution mensuelle Belgique Mayotte (YT)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5920" y="4846320"/>
            <a:ext cx="2743200" cy="1880977"/>
          </a:xfrm>
          <a:prstGeom prst="rect">
            <a:avLst/>
          </a:prstGeom>
        </p:spPr>
      </p:pic>
      <p:pic>
        <p:nvPicPr>
          <p:cNvPr id="10" name="Picture 9" descr="Evolution mensuelle Belgique Guyane (GF)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3440" y="4846320"/>
            <a:ext cx="2743200" cy="1880977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Urbain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Moyenne mensuelle Urbain Belgiqu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459721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Urbain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Variation mensuelle Urbain Belgiqu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44179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Urbain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Evolution mensuelle Belgique Paris (FR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0" y="1188720"/>
            <a:ext cx="2743200" cy="1841571"/>
          </a:xfrm>
          <a:prstGeom prst="rect">
            <a:avLst/>
          </a:prstGeom>
        </p:spPr>
      </p:pic>
      <p:pic>
        <p:nvPicPr>
          <p:cNvPr id="6" name="Picture 5" descr="Evolution mensuelle Belgique Lille (FR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0" y="1188720"/>
            <a:ext cx="2743200" cy="1860628"/>
          </a:xfrm>
          <a:prstGeom prst="rect">
            <a:avLst/>
          </a:prstGeom>
        </p:spPr>
      </p:pic>
      <p:pic>
        <p:nvPicPr>
          <p:cNvPr id="7" name="Picture 6" descr="Evolution mensuelle Belgique Nice (FR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" y="3017520"/>
            <a:ext cx="2743200" cy="1861503"/>
          </a:xfrm>
          <a:prstGeom prst="rect">
            <a:avLst/>
          </a:prstGeom>
        </p:spPr>
      </p:pic>
      <p:pic>
        <p:nvPicPr>
          <p:cNvPr id="8" name="Picture 7" descr="Evolution mensuelle Belgique Marseille (FR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440" y="3017520"/>
            <a:ext cx="2743200" cy="1861503"/>
          </a:xfrm>
          <a:prstGeom prst="rect">
            <a:avLst/>
          </a:prstGeom>
        </p:spPr>
      </p:pic>
      <p:pic>
        <p:nvPicPr>
          <p:cNvPr id="9" name="Picture 8" descr="Evolution mensuelle Belgique Strasbourg (FR)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5920" y="4846320"/>
            <a:ext cx="2743200" cy="1861503"/>
          </a:xfrm>
          <a:prstGeom prst="rect">
            <a:avLst/>
          </a:prstGeom>
        </p:spPr>
      </p:pic>
      <p:pic>
        <p:nvPicPr>
          <p:cNvPr id="10" name="Picture 9" descr="Evolution mensuelle Belgique Lyon (FR)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3440" y="4846320"/>
            <a:ext cx="2743200" cy="188097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Campagne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Moyenne mensuelle Campagne Belgiqu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71858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Campagne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Variation mensuelle Campagne Belgiqu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58059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Campagne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Evolution mensuelle Belgique Alsace (FR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0" y="1188720"/>
            <a:ext cx="2743200" cy="1860628"/>
          </a:xfrm>
          <a:prstGeom prst="rect">
            <a:avLst/>
          </a:prstGeom>
        </p:spPr>
      </p:pic>
      <p:pic>
        <p:nvPicPr>
          <p:cNvPr id="6" name="Picture 5" descr="Evolution mensuelle Belgique Provence (FR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0" y="1188720"/>
            <a:ext cx="2743200" cy="1860628"/>
          </a:xfrm>
          <a:prstGeom prst="rect">
            <a:avLst/>
          </a:prstGeom>
        </p:spPr>
      </p:pic>
      <p:pic>
        <p:nvPicPr>
          <p:cNvPr id="7" name="Picture 6" descr="Evolution mensuelle Belgique Normandie (FR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" y="3017520"/>
            <a:ext cx="2743200" cy="1861503"/>
          </a:xfrm>
          <a:prstGeom prst="rect">
            <a:avLst/>
          </a:prstGeom>
        </p:spPr>
      </p:pic>
      <p:pic>
        <p:nvPicPr>
          <p:cNvPr id="8" name="Picture 7" descr="Evolution mensuelle Belgique Ardeche (FR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440" y="3017520"/>
            <a:ext cx="2743200" cy="1861503"/>
          </a:xfrm>
          <a:prstGeom prst="rect">
            <a:avLst/>
          </a:prstGeom>
        </p:spPr>
      </p:pic>
      <p:pic>
        <p:nvPicPr>
          <p:cNvPr id="9" name="Picture 8" descr="Evolution mensuelle Belgique Baie de Somme (FR)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5920" y="4846320"/>
            <a:ext cx="2743200" cy="1880977"/>
          </a:xfrm>
          <a:prstGeom prst="rect">
            <a:avLst/>
          </a:prstGeom>
        </p:spPr>
      </p:pic>
      <p:pic>
        <p:nvPicPr>
          <p:cNvPr id="10" name="Picture 9" descr="Evolution mensuelle Belgique Chantilly (FR)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3440" y="4846320"/>
            <a:ext cx="2743200" cy="188097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Littoral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Moyenne mensuelle Littoral Belgiqu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66641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Littoral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Variation mensuelle Littoral Belgiqu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52968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Littoral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Evolution mensuelle Belgique Nice (FR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0" y="1188720"/>
            <a:ext cx="2743200" cy="1861503"/>
          </a:xfrm>
          <a:prstGeom prst="rect">
            <a:avLst/>
          </a:prstGeom>
        </p:spPr>
      </p:pic>
      <p:pic>
        <p:nvPicPr>
          <p:cNvPr id="6" name="Picture 5" descr="Evolution mensuelle Belgique Le Cap d Agde (FR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0" y="1188720"/>
            <a:ext cx="2743200" cy="1880977"/>
          </a:xfrm>
          <a:prstGeom prst="rect">
            <a:avLst/>
          </a:prstGeom>
        </p:spPr>
      </p:pic>
      <p:pic>
        <p:nvPicPr>
          <p:cNvPr id="7" name="Picture 6" descr="Evolution mensuelle Belgique Ars en Ré (FR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" y="3017520"/>
            <a:ext cx="2743200" cy="1861503"/>
          </a:xfrm>
          <a:prstGeom prst="rect">
            <a:avLst/>
          </a:prstGeom>
        </p:spPr>
      </p:pic>
      <p:pic>
        <p:nvPicPr>
          <p:cNvPr id="8" name="Picture 7" descr="Evolution mensuelle Belgique Biarritz (FR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440" y="3017520"/>
            <a:ext cx="2743200" cy="1880977"/>
          </a:xfrm>
          <a:prstGeom prst="rect">
            <a:avLst/>
          </a:prstGeom>
        </p:spPr>
      </p:pic>
      <p:pic>
        <p:nvPicPr>
          <p:cNvPr id="9" name="Picture 8" descr="Evolution mensuelle Belgique Le Barcarès (FR)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5920" y="4846320"/>
            <a:ext cx="2743200" cy="1880977"/>
          </a:xfrm>
          <a:prstGeom prst="rect">
            <a:avLst/>
          </a:prstGeom>
        </p:spPr>
      </p:pic>
      <p:pic>
        <p:nvPicPr>
          <p:cNvPr id="10" name="Picture 9" descr="Evolution mensuelle Belgique Antibes (FR)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3440" y="4846320"/>
            <a:ext cx="2743200" cy="188097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Montagne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Moyenne mensuelle Montagne Belgiqu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70467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Montagne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Variation mensuelle Montagne Belgiqu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64561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